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7E9B3"/>
    <a:srgbClr val="FFFF99"/>
    <a:srgbClr val="FFCC00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9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6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6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0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3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DFC2-3C1B-48B7-AB98-F271D89C2BDF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253A-330C-49A7-B565-B7E52044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91" y="2133600"/>
            <a:ext cx="5399617" cy="40497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3008313" cy="5745163"/>
          </a:xfrm>
        </p:spPr>
        <p:txBody>
          <a:bodyPr>
            <a:normAutofit/>
          </a:bodyPr>
          <a:lstStyle/>
          <a:p>
            <a:r>
              <a:rPr lang="en-US" sz="2400" dirty="0"/>
              <a:t>Soft or warm white- yellowish white, give a “warm” feeling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2,700 K -3,000 K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Bright white/ neutral white-  no added colors (3,500 K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Daylight- bluish, white light, like a slight overcast sky (5,000 K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81000"/>
            <a:ext cx="4606637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CC00"/>
                </a:solidFill>
              </a:rPr>
              <a:t>Colors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99"/>
                </a:solidFill>
              </a:rPr>
              <a:t>of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Light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3399FF"/>
                </a:solidFill>
              </a:rPr>
              <a:t>Bulbs</a:t>
            </a:r>
            <a:endParaRPr lang="en-US" sz="4000" dirty="0">
              <a:solidFill>
                <a:srgbClr val="3399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14655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 taken from Lowe’s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587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4800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Colors of Light Bulbs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75050" y="1213198"/>
            <a:ext cx="5111750" cy="397281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Kelvin (K) Unit- measures the color temperature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Example- heat steel - starts off red color, yellow, white, blueish white, finally blue at its hottest 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81800" y="838200"/>
            <a:ext cx="1524000" cy="838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47164" y="1769918"/>
            <a:ext cx="1524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781800" y="3446318"/>
            <a:ext cx="1489364" cy="181148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0" y="533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Soft/warm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28709" y="1487921"/>
            <a:ext cx="921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Neutral/bright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001000" y="5278582"/>
            <a:ext cx="94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daylight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6324600"/>
            <a:ext cx="20158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 from techsupply.com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232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Colors of Light Bulbs</vt:lpstr>
    </vt:vector>
  </TitlesOfParts>
  <Company>VPSD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 of Light Bulbs</dc:title>
  <dc:creator>vpuser</dc:creator>
  <cp:lastModifiedBy>vpuser</cp:lastModifiedBy>
  <cp:revision>5</cp:revision>
  <dcterms:created xsi:type="dcterms:W3CDTF">2015-05-04T14:19:24Z</dcterms:created>
  <dcterms:modified xsi:type="dcterms:W3CDTF">2015-05-04T14:38:23Z</dcterms:modified>
</cp:coreProperties>
</file>